
<file path=[Content_Types].xml><?xml version="1.0" encoding="utf-8"?>
<Types xmlns="http://schemas.openxmlformats.org/package/2006/content-types">
  <Default Extension="mpeg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66" y="-7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eg"/><Relationship Id="rId1" Type="http://schemas.microsoft.com/office/2007/relationships/media" Target="../media/media1.m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001\Desktop\ФОТО\1619236842_29-phonoteka_org-p-fon-dlya-shkolnoi-stolovoi-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56784" cy="6496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WhatsApp Audio 2022-10-25 at 13.24.05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4299270">
            <a:off x="2030381" y="6138741"/>
            <a:ext cx="47472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001\Desktop\ФОТО\IMG_20221025_102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92822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1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001\Desktop\ФОТО\IMG_20221025_102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01\Desktop\ФОТО\b0d2739d-c43a-4197-967f-88f8dceba9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627"/>
            <a:ext cx="4901530" cy="6535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1\Desktop\ФОТО\5274c93f-03fd-4868-972c-f3bebd75f6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4000"/>
            <a:ext cx="4762500" cy="635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1\Desktop\ФОТО\1a1f2f95-da2d-442d-9bfc-76ceaf3755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" b="30972"/>
          <a:stretch/>
        </p:blipFill>
        <p:spPr bwMode="auto">
          <a:xfrm>
            <a:off x="1691680" y="692696"/>
            <a:ext cx="5780531" cy="5407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01\Desktop\ФОТО\66236566-6a5c-4cfb-92ec-869e366b6fe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3"/>
          <a:stretch/>
        </p:blipFill>
        <p:spPr bwMode="auto">
          <a:xfrm>
            <a:off x="1619672" y="548680"/>
            <a:ext cx="5942931" cy="5551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01\Desktop\ФОТО\IMG_20221025_101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764704"/>
            <a:ext cx="7248805" cy="5436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01\Desktop\ФОТО\f1455793-6307-4150-aecb-dcdb6ece2d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4000"/>
            <a:ext cx="4762500" cy="635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001\Desktop\ФОТО\34077360-de4e-4e01-900d-4716eee851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4000"/>
            <a:ext cx="4762500" cy="635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01\Desktop\ФОТО\91f346a3-807c-4a63-b250-203c4904f1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/>
          <a:stretch/>
        </p:blipFill>
        <p:spPr bwMode="auto">
          <a:xfrm>
            <a:off x="2468880" y="254000"/>
            <a:ext cx="4484370" cy="635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</TotalTime>
  <Words>0</Words>
  <Application>Microsoft Office PowerPoint</Application>
  <PresentationFormat>Экран (4:3)</PresentationFormat>
  <Paragraphs>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Зарета Януркаева</dc:creator>
  <cp:lastModifiedBy>Зарета Януркаева</cp:lastModifiedBy>
  <cp:revision>3</cp:revision>
  <dcterms:created xsi:type="dcterms:W3CDTF">2022-10-25T10:08:13Z</dcterms:created>
  <dcterms:modified xsi:type="dcterms:W3CDTF">2022-10-25T10:31:03Z</dcterms:modified>
</cp:coreProperties>
</file>